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svg" ContentType="image/svg+xml"/>
  <Default Extension="fntdata" ContentType="application/x-fontdata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1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3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ist"/>
      <p:regular r:id="rId17"/>
    </p:embeddedFont>
    <p:embeddedFont>
      <p:font typeface="Geist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slide" Target="/ppt/slides/slide1.xml" Id="rId2" /><Relationship Type="http://schemas.openxmlformats.org/officeDocument/2006/relationships/slide" Target="/ppt/slides/slide2.xml" Id="rId3" /><Relationship Type="http://schemas.openxmlformats.org/officeDocument/2006/relationships/slide" Target="/ppt/slides/slide3.xml" Id="rId4" /><Relationship Type="http://schemas.openxmlformats.org/officeDocument/2006/relationships/slide" Target="/ppt/slides/slide4.xml" Id="rId5" /><Relationship Type="http://schemas.openxmlformats.org/officeDocument/2006/relationships/slide" Target="/ppt/slides/slide5.xml" Id="rId6" /><Relationship Type="http://schemas.openxmlformats.org/officeDocument/2006/relationships/slide" Target="/ppt/slides/slide6.xml" Id="rId7" /><Relationship Type="http://schemas.openxmlformats.org/officeDocument/2006/relationships/slide" Target="/ppt/slides/slide7.xml" Id="rId8" /><Relationship Type="http://schemas.openxmlformats.org/officeDocument/2006/relationships/slide" Target="/ppt/slides/slide8.xml" Id="rId9" /><Relationship Type="http://schemas.openxmlformats.org/officeDocument/2006/relationships/slide" Target="/ppt/slides/slide9.xml" Id="rId10" /><Relationship Type="http://schemas.openxmlformats.org/officeDocument/2006/relationships/slide" Target="/ppt/slides/slide10.xml" Id="rId11" /><Relationship Type="http://schemas.openxmlformats.org/officeDocument/2006/relationships/notesMaster" Target="/ppt/notesMasters/notesMaster1.xml" Id="rId12" /><Relationship Type="http://schemas.openxmlformats.org/officeDocument/2006/relationships/presProps" Target="/ppt/presProps.xml" Id="rId13" /><Relationship Type="http://schemas.openxmlformats.org/officeDocument/2006/relationships/viewProps" Target="/ppt/viewProps.xml" Id="rId14" /><Relationship Type="http://schemas.openxmlformats.org/officeDocument/2006/relationships/theme" Target="/ppt/theme/theme1.xml" Id="rId15" /><Relationship Type="http://schemas.openxmlformats.org/officeDocument/2006/relationships/tableStyles" Target="/ppt/tableStyles.xml" Id="rId16" /><Relationship Type="http://schemas.openxmlformats.org/officeDocument/2006/relationships/font" Target="/ppt/fonts/font1.fntdata" Id="rId17" /><Relationship Type="http://schemas.openxmlformats.org/officeDocument/2006/relationships/font" Target="/ppt/fonts/font2.fntdata" Id="rId18" /></Relationships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5-1.pn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media/image-7-1.png>
</file>

<file path=ppt/media/image-7-2.svg>
</file>

<file path=ppt/media/image-7-3.png>
</file>

<file path=ppt/media/image-7-4.svg>
</file>

<file path=ppt/media/image-7-5.png>
</file>

<file path=ppt/media/image-7-6.svg>
</file>

<file path=ppt/media/image-9-1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1.xml" Id="rId2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10.xml" Id="rId2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2.xml" Id="rId2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3.xml" Id="rId2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4.xml" Id="rId2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5.xml" Id="rId2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6.xml" Id="rId2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7.xml" Id="rId2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8.xml" Id="rId2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9.xml" Id="rId2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image" Target="/ppt/media/image-1010-1.png" Id="rId1" /><Relationship Type="http://schemas.openxmlformats.org/officeDocument/2006/relationships/image" Target="/ppt/media/image-1010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image" Target="/ppt/media/image-1011-1.png" Id="rId1" /><Relationship Type="http://schemas.openxmlformats.org/officeDocument/2006/relationships/image" Target="/ppt/media/image-1011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-1002-1.png" Id="rId1" /><Relationship Type="http://schemas.openxmlformats.org/officeDocument/2006/relationships/image" Target="/ppt/media/image-1002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-1003-1.png" Id="rId1" /><Relationship Type="http://schemas.openxmlformats.org/officeDocument/2006/relationships/image" Target="/ppt/media/image-1003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image" Target="/ppt/media/image-1004-1.png" Id="rId1" /><Relationship Type="http://schemas.openxmlformats.org/officeDocument/2006/relationships/image" Target="/ppt/media/image-1004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-1005-1.png" Id="rId1" /><Relationship Type="http://schemas.openxmlformats.org/officeDocument/2006/relationships/image" Target="/ppt/media/image-1005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image" Target="/ppt/media/image-1006-1.png" Id="rId1" /><Relationship Type="http://schemas.openxmlformats.org/officeDocument/2006/relationships/image" Target="/ppt/media/image-1006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image" Target="/ppt/media/image-1007-1.png" Id="rId1" /><Relationship Type="http://schemas.openxmlformats.org/officeDocument/2006/relationships/image" Target="/ppt/media/image-1007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image" Target="/ppt/media/image-1008-1.png" Id="rId1" /><Relationship Type="http://schemas.openxmlformats.org/officeDocument/2006/relationships/image" Target="/ppt/media/image-1008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image" Target="/ppt/media/image-1009-1.png" Id="rId1" /><Relationship Type="http://schemas.openxmlformats.org/officeDocument/2006/relationships/image" Target="/ppt/media/image-1009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9.xml" Id="rId9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11.xml" Id="rId11" /><Relationship Type="http://schemas.openxmlformats.org/officeDocument/2006/relationships/theme" Target="/ppt/theme/theme1.xml" Id="rId12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-1-1.png" Id="rId1" /><Relationship Type="http://schemas.openxmlformats.org/officeDocument/2006/relationships/slideLayout" Target="/ppt/slideLayouts/slideLayout2.xml" Id="rId2" /><Relationship Type="http://schemas.openxmlformats.org/officeDocument/2006/relationships/notesSlide" Target="/ppt/notesSlides/notesSlide1.xml" Id="rId3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-10-1.png" Id="rId1" /><Relationship Type="http://schemas.openxmlformats.org/officeDocument/2006/relationships/image" Target="/ppt/media/image-10-2.svg" Id="rId2" /><Relationship Type="http://schemas.openxmlformats.org/officeDocument/2006/relationships/image" Target="/ppt/media/image-10-3.png" Id="rId3" /><Relationship Type="http://schemas.openxmlformats.org/officeDocument/2006/relationships/image" Target="/ppt/media/image-10-4.svg" Id="rId4" /><Relationship Type="http://schemas.openxmlformats.org/officeDocument/2006/relationships/image" Target="/ppt/media/image-10-5.png" Id="rId5" /><Relationship Type="http://schemas.openxmlformats.org/officeDocument/2006/relationships/image" Target="/ppt/media/image-10-6.svg" Id="rId6" /><Relationship Type="http://schemas.openxmlformats.org/officeDocument/2006/relationships/image" Target="/ppt/media/image-10-7.png" Id="rId7" /><Relationship Type="http://schemas.openxmlformats.org/officeDocument/2006/relationships/image" Target="/ppt/media/image-10-8.svg" Id="rId8" /><Relationship Type="http://schemas.openxmlformats.org/officeDocument/2006/relationships/image" Target="/ppt/media/image-10-9.png" Id="rId9" /><Relationship Type="http://schemas.openxmlformats.org/officeDocument/2006/relationships/image" Target="/ppt/media/image-10-10.svg" Id="rId10" /><Relationship Type="http://schemas.openxmlformats.org/officeDocument/2006/relationships/slideLayout" Target="/ppt/slideLayouts/slideLayout11.xml" Id="rId11" /><Relationship Type="http://schemas.openxmlformats.org/officeDocument/2006/relationships/notesSlide" Target="/ppt/notesSlides/notesSlide10.xml" Id="rId12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2.xml" Id="rId2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-3-1.png" Id="rId1" /><Relationship Type="http://schemas.openxmlformats.org/officeDocument/2006/relationships/slideLayout" Target="/ppt/slideLayouts/slideLayout4.xml" Id="rId2" /><Relationship Type="http://schemas.openxmlformats.org/officeDocument/2006/relationships/notesSlide" Target="/ppt/notesSlides/notesSlide3.xml" Id="rId3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-4-1.png" Id="rId1" /><Relationship Type="http://schemas.openxmlformats.org/officeDocument/2006/relationships/image" Target="/ppt/media/image-4-2.png" Id="rId2" /><Relationship Type="http://schemas.openxmlformats.org/officeDocument/2006/relationships/image" Target="/ppt/media/image-4-3.svg" Id="rId3" /><Relationship Type="http://schemas.openxmlformats.org/officeDocument/2006/relationships/image" Target="/ppt/media/image-4-4.png" Id="rId4" /><Relationship Type="http://schemas.openxmlformats.org/officeDocument/2006/relationships/image" Target="/ppt/media/image-4-5.svg" Id="rId5" /><Relationship Type="http://schemas.openxmlformats.org/officeDocument/2006/relationships/image" Target="/ppt/media/image-4-6.png" Id="rId6" /><Relationship Type="http://schemas.openxmlformats.org/officeDocument/2006/relationships/image" Target="/ppt/media/image-4-7.svg" Id="rId7" /><Relationship Type="http://schemas.openxmlformats.org/officeDocument/2006/relationships/image" Target="/ppt/media/image-4-8.png" Id="rId8" /><Relationship Type="http://schemas.openxmlformats.org/officeDocument/2006/relationships/image" Target="/ppt/media/image-4-9.svg" Id="rId9" /><Relationship Type="http://schemas.openxmlformats.org/officeDocument/2006/relationships/slideLayout" Target="/ppt/slideLayouts/slideLayout5.xml" Id="rId10" /><Relationship Type="http://schemas.openxmlformats.org/officeDocument/2006/relationships/notesSlide" Target="/ppt/notesSlides/notesSlide4.xml" Id="rId1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-5-1.png" Id="rId1" /><Relationship Type="http://schemas.openxmlformats.org/officeDocument/2006/relationships/image" Target="/ppt/media/image-5-2.svg" Id="rId2" /><Relationship Type="http://schemas.openxmlformats.org/officeDocument/2006/relationships/image" Target="/ppt/media/image-5-3.png" Id="rId3" /><Relationship Type="http://schemas.openxmlformats.org/officeDocument/2006/relationships/image" Target="/ppt/media/image-5-4.svg" Id="rId4" /><Relationship Type="http://schemas.openxmlformats.org/officeDocument/2006/relationships/image" Target="/ppt/media/image-5-5.png" Id="rId5" /><Relationship Type="http://schemas.openxmlformats.org/officeDocument/2006/relationships/image" Target="/ppt/media/image-5-6.svg" Id="rId6" /><Relationship Type="http://schemas.openxmlformats.org/officeDocument/2006/relationships/image" Target="/ppt/media/image-5-7.png" Id="rId7" /><Relationship Type="http://schemas.openxmlformats.org/officeDocument/2006/relationships/image" Target="/ppt/media/image-5-8.svg" Id="rId8" /><Relationship Type="http://schemas.openxmlformats.org/officeDocument/2006/relationships/slideLayout" Target="/ppt/slideLayouts/slideLayout6.xml" Id="rId9" /><Relationship Type="http://schemas.openxmlformats.org/officeDocument/2006/relationships/notesSlide" Target="/ppt/notesSlides/notesSlide5.xml" Id="rId10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notesSlide" Target="/ppt/notesSlides/notesSlide6.xml" Id="rId2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-7-1.png" Id="rId1" /><Relationship Type="http://schemas.openxmlformats.org/officeDocument/2006/relationships/image" Target="/ppt/media/image-7-2.svg" Id="rId2" /><Relationship Type="http://schemas.openxmlformats.org/officeDocument/2006/relationships/image" Target="/ppt/media/image-7-3.png" Id="rId3" /><Relationship Type="http://schemas.openxmlformats.org/officeDocument/2006/relationships/image" Target="/ppt/media/image-7-4.svg" Id="rId4" /><Relationship Type="http://schemas.openxmlformats.org/officeDocument/2006/relationships/image" Target="/ppt/media/image-7-5.png" Id="rId5" /><Relationship Type="http://schemas.openxmlformats.org/officeDocument/2006/relationships/image" Target="/ppt/media/image-7-6.svg" Id="rId6" /><Relationship Type="http://schemas.openxmlformats.org/officeDocument/2006/relationships/slideLayout" Target="/ppt/slideLayouts/slideLayout8.xml" Id="rId7" /><Relationship Type="http://schemas.openxmlformats.org/officeDocument/2006/relationships/notesSlide" Target="/ppt/notesSlides/notesSlide7.xml" Id="rId8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9.xml" Id="rId1" /><Relationship Type="http://schemas.openxmlformats.org/officeDocument/2006/relationships/notesSlide" Target="/ppt/notesSlides/notesSlide8.xml" Id="rId2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-9-1.png" Id="rId1" /><Relationship Type="http://schemas.openxmlformats.org/officeDocument/2006/relationships/slideLayout" Target="/ppt/slideLayouts/slideLayout10.xml" Id="rId2" /><Relationship Type="http://schemas.openxmlformats.org/officeDocument/2006/relationships/notesSlide" Target="/ppt/notesSlides/notesSlide9.xml" Id="rId3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Uncovering insights from transactional data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9620" y="660440"/>
            <a:ext cx="7847648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Business Recommendations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52011" y="1780639"/>
            <a:ext cx="329803" cy="3298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84114" y="1773912"/>
            <a:ext cx="2794159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Boost Subscriptions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484114" y="2245400"/>
            <a:ext cx="12376666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Promote exclusive benefits for subscribers.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011" y="3024961"/>
            <a:ext cx="329803" cy="3298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84114" y="3018234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Customer Loyalty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484114" y="3489722"/>
            <a:ext cx="12376666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Reward repeat buyers to foster loyalty.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011" y="4269284"/>
            <a:ext cx="329803" cy="32980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84114" y="4262557"/>
            <a:ext cx="3261360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Review Discount Policy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484114" y="4734044"/>
            <a:ext cx="12376666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Balance sales with margin control.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2011" y="5513606"/>
            <a:ext cx="329803" cy="32980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84114" y="5506879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Targeted Marketing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484114" y="5978366"/>
            <a:ext cx="12376666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Focus on high-revenue age groups and express-shipping users.</a:t>
            </a:r>
            <a:endParaRPr lang="en-US" sz="17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52011" y="6757928"/>
            <a:ext cx="329803" cy="32980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84114" y="6751201"/>
            <a:ext cx="2847737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Product Positioning </a:t>
            </a:r>
            <a:endParaRPr lang="en-US" sz="2150" dirty="0"/>
          </a:p>
        </p:txBody>
      </p:sp>
      <p:sp>
        <p:nvSpPr>
          <p:cNvPr id="17" name="Text 10"/>
          <p:cNvSpPr/>
          <p:nvPr/>
        </p:nvSpPr>
        <p:spPr>
          <a:xfrm>
            <a:off x="1484114" y="7222688"/>
            <a:ext cx="12376666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Highlight top-rated and best-selling products in campaigns.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867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49147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649147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906441"/>
            <a:ext cx="35211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Analyze 3,900 Purchases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396859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Transactional data across various product categories.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649147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649147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906441"/>
            <a:ext cx="30601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Uncover Key Insights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4396859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Spending patterns, customer segments, product preferences, subscription behavior.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649147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649147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Guide Strategy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4396859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Inform business decisions for growth and optimization.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99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Summary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922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Dimensions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73423"/>
            <a:ext cx="4205168" cy="725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Rows: 3,900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Columns: 18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260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107230"/>
            <a:ext cx="4205168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Customer demographics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Purchase details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Shopping behavior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9981" y="2154079"/>
            <a:ext cx="8284131" cy="497038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3565"/>
            <a:ext cx="101262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Exploratory Data Analysis (Python)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43852" y="2065973"/>
            <a:ext cx="10142696" cy="4642009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1188" y="3224958"/>
            <a:ext cx="652132" cy="6521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010178" y="5422237"/>
            <a:ext cx="1904228" cy="7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Feature Engineering</a:t>
            </a:r>
            <a:endParaRPr lang="en-US" sz="13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03771" y="3226180"/>
            <a:ext cx="652132" cy="65213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610329" y="5238825"/>
            <a:ext cx="1904228" cy="11004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Missing Data Handling</a:t>
            </a:r>
            <a:endParaRPr lang="en-US" sz="13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16964" y="3226180"/>
            <a:ext cx="652133" cy="65213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223523" y="5422237"/>
            <a:ext cx="1904228" cy="7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Initial Exploration</a:t>
            </a:r>
            <a:endParaRPr lang="en-US" sz="135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417115" y="3226180"/>
            <a:ext cx="652133" cy="652133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784546" y="5422237"/>
            <a:ext cx="1904228" cy="7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Loading</a:t>
            </a:r>
            <a:endParaRPr lang="en-US" sz="1350" dirty="0"/>
          </a:p>
        </p:txBody>
      </p:sp>
      <p:sp>
        <p:nvSpPr>
          <p:cNvPr id="12" name="Text 5"/>
          <p:cNvSpPr/>
          <p:nvPr/>
        </p:nvSpPr>
        <p:spPr>
          <a:xfrm>
            <a:off x="793790" y="69631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We prepared and cleaned the data using Python for robust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534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Analysis (SQL)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3615809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4106228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Female: $75,191, Male: $157,890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3615809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615809"/>
            <a:ext cx="44110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4106228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839 high-spending customers used discounts.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4922758"/>
            <a:ext cx="35858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413177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Gloves, Sandals, Boots, Hat, Skirt 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4922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Shipping Type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413177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Express shipping has higher average purchase.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7924"/>
            <a:ext cx="11573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SQL Insights: Subscriptions &amp; Discounts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13678"/>
            <a:ext cx="46782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948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Subscribers: 1053, Avg Spend: $59.49, Revenue: $62,645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617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Non-Subscribers: 2847, Avg Spend: $59.87, Revenue: $170,436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13678"/>
            <a:ext cx="43412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294823"/>
            <a:ext cx="6244709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Hat: 50% discounted purchases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Sneakers: 49.66% discounted purchases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Coat: 49.07% discounted purchases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09787"/>
            <a:ext cx="109075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SQL Insights: Customer Segmentation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72195"/>
            <a:ext cx="4196358" cy="2229445"/>
          </a:xfrm>
          <a:prstGeom prst="roundRect">
            <a:avLst>
              <a:gd name="adj" fmla="val 9157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350662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06747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3693676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4413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90430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272195"/>
            <a:ext cx="4196358" cy="2229445"/>
          </a:xfrm>
          <a:prstGeom prst="roundRect">
            <a:avLst>
              <a:gd name="adj" fmla="val 9157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350662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06747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3693676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4413885"/>
            <a:ext cx="30856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Returning Customers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490430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3272195"/>
            <a:ext cx="4196358" cy="2229445"/>
          </a:xfrm>
          <a:prstGeom prst="roundRect">
            <a:avLst>
              <a:gd name="adj" fmla="val 9157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350662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06747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3693676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4413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490430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3116 customers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57567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Segmentation based on purchase history for targeted engagement.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25278"/>
            <a:ext cx="76660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Top Products per Category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87685"/>
            <a:ext cx="13042821" cy="2616518"/>
          </a:xfrm>
          <a:prstGeom prst="roundRect">
            <a:avLst>
              <a:gd name="adj" fmla="val 780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39530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462" y="3539014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34935" y="3539014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Accessories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243161" y="3539014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Jewelry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151388" y="3539014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171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404562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462" y="4189333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334935" y="418933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Clothing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6243161" y="418933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Blouse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151388" y="418933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171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4695944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462" y="4839653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2334935" y="483965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Footwear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6243161" y="483965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Sandals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151388" y="483965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160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534626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462" y="5489972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2334935" y="5489972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Outerwear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6243161" y="5489972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Jacket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151388" y="5489972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163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3910" y="574358"/>
            <a:ext cx="5491877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Dashboard in Power BI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803910" y="1399580"/>
            <a:ext cx="13022461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Interactive visualizations for key customer behavior metrics.</a:t>
            </a:r>
            <a:endParaRPr lang="en-US" sz="1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3910" y="1852732"/>
            <a:ext cx="10443091" cy="580251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2026-01-31T15:03:06Z</dcterms:created>
  <dcterms:modified xsi:type="dcterms:W3CDTF">2026-01-31T15:03:06Z</dcterms:modified>
</cp:coreProperties>
</file>